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46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43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82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55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2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7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8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41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1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9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EB88-F58E-4727-B6B6-B15FAD610AA9}" type="datetimeFigureOut">
              <a:rPr lang="es-ES" smtClean="0"/>
              <a:t>14/07/2022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5021-D64A-4DD7-B6BB-E26574AFB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05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E1B458-7FEC-4AB5-BEBE-6CCFE2E99AA9}"/>
              </a:ext>
            </a:extLst>
          </p:cNvPr>
          <p:cNvSpPr/>
          <p:nvPr/>
        </p:nvSpPr>
        <p:spPr>
          <a:xfrm>
            <a:off x="685930" y="1116453"/>
            <a:ext cx="5842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 algn="ctr">
              <a:spcAft>
                <a:spcPts val="0"/>
              </a:spcAft>
            </a:pPr>
            <a:r>
              <a:rPr lang="es-ES" sz="3200" b="1" dirty="0">
                <a:solidFill>
                  <a:srgbClr val="7030A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¡Tardes Deportivas!</a:t>
            </a:r>
          </a:p>
          <a:p>
            <a:pPr marR="252095" algn="ctr">
              <a:spcAft>
                <a:spcPts val="600"/>
              </a:spcAft>
              <a:buClr>
                <a:srgbClr val="FFC000"/>
              </a:buClr>
            </a:pPr>
            <a:r>
              <a:rPr lang="es-ES_tradnl" sz="3200" b="1" dirty="0">
                <a:solidFill>
                  <a:srgbClr val="7030A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 </a:t>
            </a:r>
            <a:r>
              <a:rPr lang="es-ES_tradnl" sz="3200" b="1" dirty="0" smtClean="0">
                <a:solidFill>
                  <a:srgbClr val="7030A0"/>
                </a:solidFill>
                <a:latin typeface="Ink Free" panose="03080402000500000000" pitchFamily="66" charset="0"/>
                <a:ea typeface="Times New Roman" panose="02020603050405020304" pitchFamily="18" charset="0"/>
              </a:rPr>
              <a:t>Septiembre</a:t>
            </a:r>
            <a:endParaRPr lang="es-ES" sz="3200" b="1" dirty="0">
              <a:solidFill>
                <a:srgbClr val="7030A0"/>
              </a:solidFill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9E2ED2-4F49-4E13-AA64-C04E6F51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" y="492271"/>
            <a:ext cx="799562" cy="7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D785D1C-973E-433A-BE30-133FC0FC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75" y="2656613"/>
            <a:ext cx="6413302" cy="97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080" tIns="66040" rIns="132080" bIns="5501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320759" eaLnBrk="0" fontAlgn="base" hangingPunct="0">
              <a:spcBef>
                <a:spcPts val="867"/>
              </a:spcBef>
            </a:pP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dejes de conocer deportes como el </a:t>
            </a:r>
            <a:r>
              <a:rPr lang="es-ES" altLang="es-ES" sz="1600" b="1" dirty="0" err="1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es-ES" altLang="es-ES" sz="1600" b="1" dirty="0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b="1" dirty="0" err="1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Frisbee</a:t>
            </a:r>
            <a:r>
              <a:rPr lang="es-ES" altLang="es-ES" sz="1600" b="1" dirty="0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" altLang="es-ES" sz="1600" b="1" dirty="0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b="1" dirty="0" err="1" smtClean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Kinball</a:t>
            </a:r>
            <a:r>
              <a:rPr lang="es-ES" altLang="es-ES" sz="1600" b="1" dirty="0" smtClean="0">
                <a:solidFill>
                  <a:srgbClr val="0070C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ES" altLang="es-ES" sz="1600" b="1" dirty="0" err="1" smtClean="0">
                <a:solidFill>
                  <a:srgbClr val="00B05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Goalball</a:t>
            </a:r>
            <a:r>
              <a:rPr lang="es-ES" altLang="es-ES" sz="1600" b="1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el </a:t>
            </a:r>
            <a:r>
              <a:rPr lang="es-ES" altLang="es-ES" sz="1600" b="1" dirty="0" err="1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s-ES" altLang="es-ES" sz="16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Hockey</a:t>
            </a:r>
          </a:p>
          <a:p>
            <a:pPr algn="ctr" defTabSz="1320759" eaLnBrk="0" fontAlgn="base" hangingPunct="0">
              <a:spcBef>
                <a:spcPts val="867"/>
              </a:spcBef>
            </a:pP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altLang="es-ES" sz="1600" b="1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lazo </a:t>
            </a:r>
            <a:r>
              <a:rPr lang="es-ES" altLang="es-ES" sz="1600" b="1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inscripción hasta el viernes 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S" altLang="es-ES" sz="1600" b="1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altLang="es-ES" sz="16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septiembre!</a:t>
            </a:r>
            <a:endParaRPr lang="es-ES" altLang="es-ES" sz="1600" b="1" dirty="0">
              <a:latin typeface="Ink Free" panose="030804020005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731EA5-199F-4EB0-9C2E-318F0BD6C3FD}"/>
              </a:ext>
            </a:extLst>
          </p:cNvPr>
          <p:cNvSpPr txBox="1"/>
          <p:nvPr/>
        </p:nvSpPr>
        <p:spPr>
          <a:xfrm>
            <a:off x="685930" y="3813750"/>
            <a:ext cx="584279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>
              <a:latin typeface="Ink Free" panose="03080402000500000000" pitchFamily="66" charset="0"/>
            </a:endParaRPr>
          </a:p>
          <a:p>
            <a:pPr>
              <a:spcAft>
                <a:spcPts val="600"/>
              </a:spcAft>
            </a:pPr>
            <a:r>
              <a:rPr lang="es-ES" b="1" dirty="0">
                <a:latin typeface="Ink Free" panose="03080402000500000000" pitchFamily="66" charset="0"/>
              </a:rPr>
              <a:t>¿Dónde? </a:t>
            </a:r>
            <a:r>
              <a:rPr lang="es-ES" dirty="0">
                <a:latin typeface="Ink Free" panose="03080402000500000000" pitchFamily="66" charset="0"/>
              </a:rPr>
              <a:t>– en el Colegio Santa María de los Apóstoles</a:t>
            </a:r>
          </a:p>
          <a:p>
            <a:r>
              <a:rPr lang="es-ES" b="1" dirty="0">
                <a:latin typeface="Ink Free" panose="03080402000500000000" pitchFamily="66" charset="0"/>
              </a:rPr>
              <a:t>¿Cuándo?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Ink Free" panose="03080402000500000000" pitchFamily="66" charset="0"/>
              </a:rPr>
              <a:t>Septiembre</a:t>
            </a:r>
            <a:r>
              <a:rPr lang="es-ES" dirty="0">
                <a:latin typeface="Ink Free" panose="03080402000500000000" pitchFamily="66" charset="0"/>
              </a:rPr>
              <a:t>: del </a:t>
            </a:r>
            <a:r>
              <a:rPr lang="es-ES" dirty="0" smtClean="0">
                <a:latin typeface="Ink Free" panose="03080402000500000000" pitchFamily="66" charset="0"/>
              </a:rPr>
              <a:t>07/09 </a:t>
            </a:r>
            <a:r>
              <a:rPr lang="es-ES" dirty="0">
                <a:latin typeface="Ink Free" panose="03080402000500000000" pitchFamily="66" charset="0"/>
              </a:rPr>
              <a:t>hasta el </a:t>
            </a:r>
            <a:r>
              <a:rPr lang="es-ES" dirty="0" smtClean="0">
                <a:latin typeface="Ink Free" panose="03080402000500000000" pitchFamily="66" charset="0"/>
              </a:rPr>
              <a:t>30/09</a:t>
            </a:r>
          </a:p>
          <a:p>
            <a:pPr lvl="4"/>
            <a:endParaRPr lang="es-ES" dirty="0" smtClean="0">
              <a:latin typeface="Ink Free" panose="03080402000500000000" pitchFamily="66" charset="0"/>
            </a:endParaRPr>
          </a:p>
          <a:p>
            <a:r>
              <a:rPr lang="es-ES" b="1" dirty="0" smtClean="0">
                <a:latin typeface="Ink Free" panose="03080402000500000000" pitchFamily="66" charset="0"/>
              </a:rPr>
              <a:t>Cuotas </a:t>
            </a:r>
            <a:r>
              <a:rPr lang="es-ES" b="1" dirty="0">
                <a:latin typeface="Ink Free" panose="03080402000500000000" pitchFamily="66" charset="0"/>
              </a:rPr>
              <a:t>y horarios:</a:t>
            </a:r>
            <a:r>
              <a:rPr lang="es-ES" dirty="0">
                <a:latin typeface="Ink Free" panose="030804020005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Ink Free" panose="03080402000500000000" pitchFamily="66" charset="0"/>
              </a:rPr>
              <a:t>De 15:00 a </a:t>
            </a:r>
            <a:r>
              <a:rPr lang="es-ES" b="1" dirty="0" smtClean="0">
                <a:latin typeface="Ink Free" panose="03080402000500000000" pitchFamily="66" charset="0"/>
              </a:rPr>
              <a:t>16:00 (de lunes a viernes)</a:t>
            </a:r>
            <a:r>
              <a:rPr lang="es-ES" dirty="0" smtClean="0">
                <a:latin typeface="Ink Free" panose="03080402000500000000" pitchFamily="66" charset="0"/>
              </a:rPr>
              <a:t>: 45</a:t>
            </a:r>
            <a:r>
              <a:rPr lang="es-ES" dirty="0" smtClean="0">
                <a:latin typeface="Ink Free" panose="03080402000500000000" pitchFamily="66" charset="0"/>
              </a:rPr>
              <a:t>€</a:t>
            </a:r>
            <a:endParaRPr lang="es-ES" dirty="0">
              <a:latin typeface="Ink Free" panose="03080402000500000000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6DD0E1-E41C-4993-81B6-5BA9056106AF}"/>
              </a:ext>
            </a:extLst>
          </p:cNvPr>
          <p:cNvSpPr txBox="1"/>
          <p:nvPr/>
        </p:nvSpPr>
        <p:spPr>
          <a:xfrm>
            <a:off x="789495" y="6516940"/>
            <a:ext cx="4953000" cy="97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CONTACTO: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es-ES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INFO@FORM-ED.COM</a:t>
            </a:r>
          </a:p>
          <a:p>
            <a:pPr marL="228600" algn="ctr">
              <a:lnSpc>
                <a:spcPct val="107000"/>
              </a:lnSpc>
            </a:pPr>
            <a:r>
              <a:rPr lang="es-ES" dirty="0" err="1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Tlf</a:t>
            </a:r>
            <a:r>
              <a:rPr lang="es-ES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>
                <a:solidFill>
                  <a:srgbClr val="000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613 040 303 // </a:t>
            </a:r>
            <a:r>
              <a:rPr lang="es-ES" dirty="0" smtClean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650 669 910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50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86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Nori Hutcherson</dc:creator>
  <cp:lastModifiedBy>Usuario de Windows</cp:lastModifiedBy>
  <cp:revision>18</cp:revision>
  <dcterms:created xsi:type="dcterms:W3CDTF">2022-04-27T07:43:09Z</dcterms:created>
  <dcterms:modified xsi:type="dcterms:W3CDTF">2022-07-14T09:25:09Z</dcterms:modified>
</cp:coreProperties>
</file>